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7"/>
  </p:handoutMasterIdLst>
  <p:sldIdLst>
    <p:sldId id="273" r:id="rId2"/>
    <p:sldId id="257" r:id="rId3"/>
    <p:sldId id="270" r:id="rId4"/>
    <p:sldId id="267" r:id="rId5"/>
    <p:sldId id="274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17D"/>
    <a:srgbClr val="E2F3F7"/>
    <a:srgbClr val="2731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8" y="6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27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B8DA3-0321-486D-B8BC-1B64D13923CA}" type="datetimeFigureOut">
              <a:rPr lang="es-ES" smtClean="0"/>
              <a:t>25/09/2019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A9508C-F353-4087-BD55-3DA65A42CE7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4171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85399"/>
            <a:ext cx="2819399" cy="102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86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8737600" y="-1"/>
            <a:ext cx="3454400" cy="553583"/>
          </a:xfrm>
          <a:prstGeom prst="rect">
            <a:avLst/>
          </a:prstGeom>
          <a:solidFill>
            <a:srgbClr val="E2F3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sp>
        <p:nvSpPr>
          <p:cNvPr id="3" name="Rectángulo 2"/>
          <p:cNvSpPr/>
          <p:nvPr userDrawn="1"/>
        </p:nvSpPr>
        <p:spPr>
          <a:xfrm>
            <a:off x="5956300" y="2214"/>
            <a:ext cx="2781300" cy="266700"/>
          </a:xfrm>
          <a:prstGeom prst="rect">
            <a:avLst/>
          </a:prstGeom>
          <a:solidFill>
            <a:srgbClr val="025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5400" b="1" dirty="0">
              <a:solidFill>
                <a:srgbClr val="273165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314" y="5076"/>
            <a:ext cx="1454971" cy="527675"/>
          </a:xfrm>
          <a:prstGeom prst="rect">
            <a:avLst/>
          </a:prstGeom>
          <a:ln>
            <a:noFill/>
          </a:ln>
        </p:spPr>
      </p:pic>
      <p:sp>
        <p:nvSpPr>
          <p:cNvPr id="12" name="Título 2"/>
          <p:cNvSpPr>
            <a:spLocks noGrp="1"/>
          </p:cNvSpPr>
          <p:nvPr>
            <p:ph type="title" hasCustomPrompt="1"/>
          </p:nvPr>
        </p:nvSpPr>
        <p:spPr>
          <a:xfrm>
            <a:off x="654052" y="867712"/>
            <a:ext cx="11046883" cy="394160"/>
          </a:xfrm>
          <a:prstGeom prst="rect">
            <a:avLst/>
          </a:prstGeom>
        </p:spPr>
        <p:txBody>
          <a:bodyPr lIns="68579" tIns="34289" rIns="68579" bIns="34289">
            <a:noAutofit/>
          </a:bodyPr>
          <a:lstStyle>
            <a:lvl1pPr algn="l">
              <a:defRPr sz="2800" b="1" baseline="0">
                <a:solidFill>
                  <a:srgbClr val="0251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 smtClean="0"/>
              <a:t>Título: letra Arial, tamaño 28, negrita</a:t>
            </a:r>
            <a:endParaRPr lang="es-ES" dirty="0"/>
          </a:p>
        </p:txBody>
      </p:sp>
      <p:sp>
        <p:nvSpPr>
          <p:cNvPr id="13" name="Marcador de texto 4"/>
          <p:cNvSpPr>
            <a:spLocks noGrp="1"/>
          </p:cNvSpPr>
          <p:nvPr>
            <p:ph type="body" sz="quarter" idx="10" hasCustomPrompt="1"/>
          </p:nvPr>
        </p:nvSpPr>
        <p:spPr>
          <a:xfrm>
            <a:off x="654052" y="1856232"/>
            <a:ext cx="11046883" cy="4690872"/>
          </a:xfrm>
          <a:prstGeom prst="rect">
            <a:avLst/>
          </a:prstGeom>
        </p:spPr>
        <p:txBody>
          <a:bodyPr lIns="68579" tIns="34289" rIns="68579" bIns="34289"/>
          <a:lstStyle>
            <a:lvl1pPr marL="304776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2000" baseline="0">
                <a:solidFill>
                  <a:srgbClr val="0251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800">
                <a:solidFill>
                  <a:srgbClr val="0251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3887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600">
                <a:solidFill>
                  <a:srgbClr val="02517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6" algn="l">
              <a:buClr>
                <a:srgbClr val="203864"/>
              </a:buClr>
              <a:buFont typeface="Arial" panose="020B0604020202020204" pitchFamily="34" charset="0"/>
              <a:buChar char="•"/>
              <a:defRPr sz="1867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4" indent="-304776">
              <a:buClr>
                <a:srgbClr val="0092DD"/>
              </a:buClr>
              <a:buFont typeface="Arial" panose="020B0604020202020204" pitchFamily="34" charset="0"/>
              <a:buChar char="•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smtClean="0"/>
              <a:t>Letra Arial, tamaño 20</a:t>
            </a:r>
          </a:p>
          <a:p>
            <a:pPr lvl="1"/>
            <a:r>
              <a:rPr lang="es-ES" dirty="0" smtClean="0"/>
              <a:t>Letra Arial, tamaño 18</a:t>
            </a:r>
          </a:p>
          <a:p>
            <a:pPr lvl="2"/>
            <a:r>
              <a:rPr lang="es-ES" dirty="0" smtClean="0"/>
              <a:t>Letra Arial tamaño 16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654052" y="1362456"/>
            <a:ext cx="11046883" cy="393192"/>
          </a:xfrm>
          <a:prstGeom prst="rect">
            <a:avLst/>
          </a:prstGeom>
        </p:spPr>
        <p:txBody>
          <a:bodyPr lIns="68579" tIns="34289" rIns="68579" bIns="34289">
            <a:noAutofit/>
          </a:bodyPr>
          <a:lstStyle>
            <a:lvl1pPr marL="0" indent="0">
              <a:buNone/>
              <a:defRPr sz="2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s-ES" dirty="0" smtClean="0"/>
              <a:t>Subtítulo: letra Arial, tamaño 20</a:t>
            </a:r>
            <a:endParaRPr lang="es-ES" dirty="0"/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257" y="6492423"/>
            <a:ext cx="953911" cy="31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22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3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1" y="185399"/>
            <a:ext cx="2819399" cy="102251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006" y="6666412"/>
            <a:ext cx="1820988" cy="15816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65" y="6653752"/>
            <a:ext cx="2459058" cy="16232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722" y="6653752"/>
            <a:ext cx="1542593" cy="158105"/>
          </a:xfrm>
          <a:prstGeom prst="rect">
            <a:avLst/>
          </a:prstGeom>
        </p:spPr>
      </p:pic>
      <p:sp>
        <p:nvSpPr>
          <p:cNvPr id="8" name="CuadroTexto 7"/>
          <p:cNvSpPr txBox="1"/>
          <p:nvPr userDrawn="1"/>
        </p:nvSpPr>
        <p:spPr>
          <a:xfrm>
            <a:off x="4050394" y="4748703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solidFill>
                  <a:srgbClr val="02517D"/>
                </a:solidFill>
              </a:rPr>
              <a:t>Muchas</a:t>
            </a:r>
            <a:r>
              <a:rPr lang="es-ES" sz="8000" b="1" baseline="0" dirty="0" smtClean="0">
                <a:solidFill>
                  <a:srgbClr val="02517D"/>
                </a:solidFill>
              </a:rPr>
              <a:t> gracias</a:t>
            </a:r>
            <a:endParaRPr lang="es-ES" sz="8000" b="1" dirty="0">
              <a:solidFill>
                <a:srgbClr val="0251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11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E67BD-D696-4DC6-8166-B333B021F7DE}" type="datetimeFigureOut">
              <a:rPr lang="es-ES" smtClean="0"/>
              <a:t>25/09/2019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4193F-7B0D-412B-88DC-03CF6CBAA30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340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7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754216" y="5536103"/>
            <a:ext cx="92101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 smtClean="0">
                <a:solidFill>
                  <a:srgbClr val="02517D"/>
                </a:solidFill>
              </a:rPr>
              <a:t>Título taller</a:t>
            </a:r>
            <a:endParaRPr lang="es-ES" sz="3600" b="1" dirty="0">
              <a:solidFill>
                <a:srgbClr val="0251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45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965593" y="1481721"/>
            <a:ext cx="3073400" cy="3453771"/>
          </a:xfrm>
          <a:prstGeom prst="rect">
            <a:avLst/>
          </a:prstGeom>
          <a:solidFill>
            <a:srgbClr val="025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bg1">
                    <a:lumMod val="95000"/>
                  </a:schemeClr>
                </a:solidFill>
              </a:rPr>
              <a:t>Foto ponente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857147" y="2127190"/>
            <a:ext cx="2664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2517D"/>
                </a:solidFill>
              </a:rPr>
              <a:t>Nombre y apellidos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5857147" y="2977775"/>
            <a:ext cx="2943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2517D"/>
                </a:solidFill>
              </a:rPr>
              <a:t>Organismo / Empresa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5857147" y="3828360"/>
            <a:ext cx="2455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2517D"/>
                </a:solidFill>
              </a:rPr>
              <a:t>Email de contacto</a:t>
            </a:r>
          </a:p>
        </p:txBody>
      </p:sp>
    </p:spTree>
    <p:extLst>
      <p:ext uri="{BB962C8B-B14F-4D97-AF65-F5344CB8AC3E}">
        <p14:creationId xmlns:p14="http://schemas.microsoft.com/office/powerpoint/2010/main" val="7556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787400" y="778014"/>
            <a:ext cx="1471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000" b="1" dirty="0">
                <a:solidFill>
                  <a:srgbClr val="02517D"/>
                </a:solidFill>
              </a:rPr>
              <a:t>Índice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01700" y="1485900"/>
            <a:ext cx="109093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1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2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3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4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5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6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sz="2800" b="1" dirty="0" smtClean="0">
                <a:solidFill>
                  <a:srgbClr val="02517D"/>
                </a:solidFill>
              </a:rPr>
              <a:t>Título 7</a:t>
            </a:r>
            <a:endParaRPr lang="es-ES" sz="2800" b="1" dirty="0">
              <a:solidFill>
                <a:srgbClr val="0251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59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63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52741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8771</TotalTime>
  <Words>28</Words>
  <Application>Microsoft Office PowerPoint</Application>
  <PresentationFormat>Panorámica</PresentationFormat>
  <Paragraphs>13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68</cp:revision>
  <dcterms:created xsi:type="dcterms:W3CDTF">2019-09-13T11:16:18Z</dcterms:created>
  <dcterms:modified xsi:type="dcterms:W3CDTF">2019-09-25T15:16:00Z</dcterms:modified>
</cp:coreProperties>
</file>