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7" r:id="rId3"/>
    <p:sldId id="270" r:id="rId4"/>
    <p:sldId id="272" r:id="rId5"/>
    <p:sldId id="269" r:id="rId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F3F7"/>
    <a:srgbClr val="2731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6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56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 userDrawn="1"/>
        </p:nvSpPr>
        <p:spPr>
          <a:xfrm>
            <a:off x="8879114" y="0"/>
            <a:ext cx="3324175" cy="6874933"/>
          </a:xfrm>
          <a:prstGeom prst="rect">
            <a:avLst/>
          </a:prstGeom>
          <a:blipFill dpi="0" rotWithShape="1">
            <a:blip r:embed="rId2">
              <a:alphaModFix amt="9000"/>
            </a:blip>
            <a:srcRect/>
            <a:stretch>
              <a:fillRect r="-55440" b="-7248"/>
            </a:stretch>
          </a:blipFill>
          <a:ln>
            <a:noFill/>
          </a:ln>
          <a:effectLst>
            <a:outerShdw blurRad="50800" dist="50800" dir="5400000" sx="2000" sy="2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3" name="Imagen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58794" cy="68580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94" y="954899"/>
            <a:ext cx="2409906" cy="1686628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8605" y="4680281"/>
            <a:ext cx="5431937" cy="1189941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5589" y="4955723"/>
            <a:ext cx="1472796" cy="484422"/>
          </a:xfrm>
          <a:prstGeom prst="rect">
            <a:avLst/>
          </a:prstGeom>
        </p:spPr>
      </p:pic>
      <p:sp>
        <p:nvSpPr>
          <p:cNvPr id="23" name="Rectángulo 22"/>
          <p:cNvSpPr/>
          <p:nvPr userDrawn="1"/>
        </p:nvSpPr>
        <p:spPr>
          <a:xfrm>
            <a:off x="11356622" y="1"/>
            <a:ext cx="848078" cy="137480"/>
          </a:xfrm>
          <a:prstGeom prst="rect">
            <a:avLst/>
          </a:prstGeom>
          <a:solidFill>
            <a:srgbClr val="2731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5400" b="1" dirty="0">
              <a:solidFill>
                <a:srgbClr val="273165"/>
              </a:solidFill>
            </a:endParaRPr>
          </a:p>
        </p:txBody>
      </p:sp>
      <p:sp>
        <p:nvSpPr>
          <p:cNvPr id="26" name="Rectángulo 25"/>
          <p:cNvSpPr/>
          <p:nvPr userDrawn="1"/>
        </p:nvSpPr>
        <p:spPr>
          <a:xfrm rot="5400000" flipH="1">
            <a:off x="11999002" y="20081"/>
            <a:ext cx="88297" cy="323098"/>
          </a:xfrm>
          <a:prstGeom prst="rect">
            <a:avLst/>
          </a:prstGeom>
          <a:solidFill>
            <a:srgbClr val="2731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5400" b="1" dirty="0">
              <a:solidFill>
                <a:srgbClr val="27316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914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8737600" y="-16235"/>
            <a:ext cx="3454400" cy="357814"/>
          </a:xfrm>
          <a:prstGeom prst="rect">
            <a:avLst/>
          </a:prstGeom>
          <a:solidFill>
            <a:srgbClr val="E2F3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5400" b="1" dirty="0">
              <a:solidFill>
                <a:srgbClr val="273165"/>
              </a:solidFill>
            </a:endParaRPr>
          </a:p>
        </p:txBody>
      </p:sp>
      <p:sp>
        <p:nvSpPr>
          <p:cNvPr id="3" name="Rectángulo 2"/>
          <p:cNvSpPr/>
          <p:nvPr userDrawn="1"/>
        </p:nvSpPr>
        <p:spPr>
          <a:xfrm>
            <a:off x="5956300" y="-16235"/>
            <a:ext cx="2781300" cy="266700"/>
          </a:xfrm>
          <a:prstGeom prst="rect">
            <a:avLst/>
          </a:prstGeom>
          <a:solidFill>
            <a:srgbClr val="2731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5400" b="1" dirty="0">
              <a:solidFill>
                <a:srgbClr val="273165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02" r="28750" b="-2781"/>
          <a:stretch/>
        </p:blipFill>
        <p:spPr>
          <a:xfrm>
            <a:off x="9083347" y="25586"/>
            <a:ext cx="2994353" cy="253907"/>
          </a:xfrm>
          <a:prstGeom prst="rect">
            <a:avLst/>
          </a:prstGeom>
        </p:spPr>
      </p:pic>
      <p:sp>
        <p:nvSpPr>
          <p:cNvPr id="5" name="Rectángulo 4"/>
          <p:cNvSpPr/>
          <p:nvPr userDrawn="1"/>
        </p:nvSpPr>
        <p:spPr>
          <a:xfrm>
            <a:off x="-2220686" y="0"/>
            <a:ext cx="5167086" cy="7373257"/>
          </a:xfrm>
          <a:prstGeom prst="rect">
            <a:avLst/>
          </a:prstGeom>
          <a:blipFill dpi="0" rotWithShape="1">
            <a:blip r:embed="rId3">
              <a:alphaModFix amt="3000"/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50800" dir="5400000" sx="2000" sy="2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8257" y="6492423"/>
            <a:ext cx="953911" cy="313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922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 userDrawn="1"/>
        </p:nvSpPr>
        <p:spPr>
          <a:xfrm>
            <a:off x="8737600" y="-16235"/>
            <a:ext cx="3454400" cy="357814"/>
          </a:xfrm>
          <a:prstGeom prst="rect">
            <a:avLst/>
          </a:prstGeom>
          <a:solidFill>
            <a:srgbClr val="E2F3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5400" b="1" dirty="0">
              <a:solidFill>
                <a:srgbClr val="273165"/>
              </a:solidFill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title" hasCustomPrompt="1"/>
          </p:nvPr>
        </p:nvSpPr>
        <p:spPr>
          <a:xfrm>
            <a:off x="654052" y="867712"/>
            <a:ext cx="11046883" cy="394160"/>
          </a:xfrm>
          <a:prstGeom prst="rect">
            <a:avLst/>
          </a:prstGeom>
        </p:spPr>
        <p:txBody>
          <a:bodyPr lIns="68579" tIns="34289" rIns="68579" bIns="34289">
            <a:noAutofit/>
          </a:bodyPr>
          <a:lstStyle>
            <a:lvl1pPr algn="l">
              <a:defRPr sz="2800" b="1" baseline="0">
                <a:solidFill>
                  <a:srgbClr val="27316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Título: letra Arial, tamaño 28, negrita</a:t>
            </a:r>
          </a:p>
        </p:txBody>
      </p:sp>
      <p:sp>
        <p:nvSpPr>
          <p:cNvPr id="4" name="Marcador de texto 4"/>
          <p:cNvSpPr>
            <a:spLocks noGrp="1"/>
          </p:cNvSpPr>
          <p:nvPr>
            <p:ph type="body" sz="quarter" idx="10" hasCustomPrompt="1"/>
          </p:nvPr>
        </p:nvSpPr>
        <p:spPr>
          <a:xfrm>
            <a:off x="654052" y="1856232"/>
            <a:ext cx="11046883" cy="4545077"/>
          </a:xfrm>
          <a:prstGeom prst="rect">
            <a:avLst/>
          </a:prstGeom>
        </p:spPr>
        <p:txBody>
          <a:bodyPr lIns="68579" tIns="34289" rIns="68579" bIns="34289"/>
          <a:lstStyle>
            <a:lvl1pPr marL="304776" indent="-304776" algn="l">
              <a:buClr>
                <a:srgbClr val="203864"/>
              </a:buClr>
              <a:buFont typeface="Arial" panose="020B0604020202020204" pitchFamily="34" charset="0"/>
              <a:buChar char="•"/>
              <a:defRPr sz="2000" baseline="0">
                <a:solidFill>
                  <a:srgbClr val="27316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332" indent="-304776" algn="l">
              <a:buClr>
                <a:srgbClr val="203864"/>
              </a:buClr>
              <a:buFont typeface="Arial" panose="020B0604020202020204" pitchFamily="34" charset="0"/>
              <a:buChar char="•"/>
              <a:defRPr sz="1800">
                <a:solidFill>
                  <a:srgbClr val="27316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3887" indent="-304776" algn="l">
              <a:buClr>
                <a:srgbClr val="203864"/>
              </a:buClr>
              <a:buFont typeface="Arial" panose="020B0604020202020204" pitchFamily="34" charset="0"/>
              <a:buChar char="•"/>
              <a:defRPr sz="1600">
                <a:solidFill>
                  <a:srgbClr val="27316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133440" indent="-304776" algn="l">
              <a:buClr>
                <a:srgbClr val="203864"/>
              </a:buClr>
              <a:buFont typeface="Arial" panose="020B0604020202020204" pitchFamily="34" charset="0"/>
              <a:buChar char="•"/>
              <a:defRPr sz="1867" baseline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742994" indent="-304776">
              <a:buClr>
                <a:srgbClr val="0092DD"/>
              </a:buClr>
              <a:buFont typeface="Arial" panose="020B0604020202020204" pitchFamily="34" charset="0"/>
              <a:buChar char="•"/>
              <a:defRPr sz="2133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ES" dirty="0"/>
              <a:t>Letra Arial, tamaño 20</a:t>
            </a:r>
          </a:p>
          <a:p>
            <a:pPr lvl="1"/>
            <a:r>
              <a:rPr lang="es-ES" dirty="0"/>
              <a:t>Letra Arial, tamaño 18</a:t>
            </a:r>
          </a:p>
          <a:p>
            <a:pPr lvl="2"/>
            <a:r>
              <a:rPr lang="es-ES" dirty="0"/>
              <a:t>Letra Arial tamaño 16</a:t>
            </a:r>
          </a:p>
        </p:txBody>
      </p:sp>
      <p:sp>
        <p:nvSpPr>
          <p:cNvPr id="5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654052" y="1362456"/>
            <a:ext cx="11046883" cy="393192"/>
          </a:xfrm>
          <a:prstGeom prst="rect">
            <a:avLst/>
          </a:prstGeom>
        </p:spPr>
        <p:txBody>
          <a:bodyPr lIns="68579" tIns="34289" rIns="68579" bIns="34289">
            <a:noAutofit/>
          </a:bodyPr>
          <a:lstStyle>
            <a:lvl1pPr marL="0" indent="0">
              <a:buNone/>
              <a:defRPr sz="2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s-ES" dirty="0"/>
              <a:t>Subtítulo: letra Arial, tamaño 26</a:t>
            </a:r>
          </a:p>
        </p:txBody>
      </p:sp>
      <p:sp>
        <p:nvSpPr>
          <p:cNvPr id="6" name="Rectángulo 5"/>
          <p:cNvSpPr/>
          <p:nvPr userDrawn="1"/>
        </p:nvSpPr>
        <p:spPr>
          <a:xfrm>
            <a:off x="5956300" y="-16235"/>
            <a:ext cx="2781300" cy="266700"/>
          </a:xfrm>
          <a:prstGeom prst="rect">
            <a:avLst/>
          </a:prstGeom>
          <a:solidFill>
            <a:srgbClr val="2731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5400" b="1" dirty="0">
              <a:solidFill>
                <a:srgbClr val="273165"/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02" r="28750" b="-2781"/>
          <a:stretch/>
        </p:blipFill>
        <p:spPr>
          <a:xfrm>
            <a:off x="9083347" y="25586"/>
            <a:ext cx="2994353" cy="253907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8257" y="6492423"/>
            <a:ext cx="953911" cy="313754"/>
          </a:xfrm>
          <a:prstGeom prst="rect">
            <a:avLst/>
          </a:prstGeom>
        </p:spPr>
      </p:pic>
      <p:sp>
        <p:nvSpPr>
          <p:cNvPr id="10" name="Rectángulo 9"/>
          <p:cNvSpPr/>
          <p:nvPr userDrawn="1"/>
        </p:nvSpPr>
        <p:spPr>
          <a:xfrm>
            <a:off x="-2220686" y="0"/>
            <a:ext cx="5167086" cy="7373257"/>
          </a:xfrm>
          <a:prstGeom prst="rect">
            <a:avLst/>
          </a:prstGeom>
          <a:blipFill dpi="0" rotWithShape="1">
            <a:blip r:embed="rId4">
              <a:alphaModFix amt="3000"/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50800" dir="5400000" sx="2000" sy="2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4322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-25400" y="-132990"/>
            <a:ext cx="12344400" cy="6997760"/>
          </a:xfrm>
          <a:prstGeom prst="rect">
            <a:avLst/>
          </a:prstGeom>
          <a:solidFill>
            <a:srgbClr val="2731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 userDrawn="1"/>
        </p:nvSpPr>
        <p:spPr>
          <a:xfrm>
            <a:off x="-25400" y="2755899"/>
            <a:ext cx="228600" cy="1714500"/>
          </a:xfrm>
          <a:prstGeom prst="rect">
            <a:avLst/>
          </a:prstGeom>
          <a:solidFill>
            <a:srgbClr val="E2F3F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Imagen 8"/>
          <p:cNvPicPr>
            <a:picLocks noChangeAspect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" y="2992739"/>
            <a:ext cx="5664201" cy="1240821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29" y="5609189"/>
            <a:ext cx="2419359" cy="247968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 userDrawn="1"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29" y="6029821"/>
            <a:ext cx="2726417" cy="236802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 userDrawn="1"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29" y="6450558"/>
            <a:ext cx="3573462" cy="235893"/>
          </a:xfrm>
          <a:prstGeom prst="rect">
            <a:avLst/>
          </a:prstGeom>
        </p:spPr>
      </p:pic>
      <p:sp>
        <p:nvSpPr>
          <p:cNvPr id="13" name="Rectángulo 12"/>
          <p:cNvSpPr/>
          <p:nvPr userDrawn="1"/>
        </p:nvSpPr>
        <p:spPr>
          <a:xfrm>
            <a:off x="4311020" y="6621925"/>
            <a:ext cx="2243088" cy="242845"/>
          </a:xfrm>
          <a:prstGeom prst="rect">
            <a:avLst/>
          </a:prstGeom>
          <a:solidFill>
            <a:srgbClr val="E2F3F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4" name="Imagen 13"/>
          <p:cNvPicPr>
            <a:picLocks noChangeAspect="1"/>
          </p:cNvPicPr>
          <p:nvPr userDrawn="1"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3207" y="6770"/>
            <a:ext cx="4758794" cy="6858000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0788" y="4977494"/>
            <a:ext cx="1412925" cy="464730"/>
          </a:xfrm>
          <a:prstGeom prst="rect">
            <a:avLst/>
          </a:prstGeom>
        </p:spPr>
      </p:pic>
      <p:sp>
        <p:nvSpPr>
          <p:cNvPr id="16" name="Rectángulo 15"/>
          <p:cNvSpPr/>
          <p:nvPr userDrawn="1"/>
        </p:nvSpPr>
        <p:spPr>
          <a:xfrm>
            <a:off x="-25400" y="-11567"/>
            <a:ext cx="228600" cy="2197100"/>
          </a:xfrm>
          <a:prstGeom prst="rect">
            <a:avLst/>
          </a:prstGeom>
          <a:solidFill>
            <a:srgbClr val="E2F3F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7" name="Imagen 16"/>
          <p:cNvPicPr>
            <a:picLocks noChangeAspect="1"/>
          </p:cNvPicPr>
          <p:nvPr userDrawn="1"/>
        </p:nvPicPr>
        <p:blipFill>
          <a:blip r:embed="rId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9607" y="1058217"/>
            <a:ext cx="2425700" cy="1697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780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6E67BD-D696-4DC6-8166-B333B021F7DE}" type="datetimeFigureOut">
              <a:rPr lang="es-ES" smtClean="0"/>
              <a:t>29/10/2019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A4193F-7B0D-412B-88DC-03CF6CBAA3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8340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6276622" y="1416761"/>
            <a:ext cx="55767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rgbClr val="2731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ponencia</a:t>
            </a:r>
          </a:p>
        </p:txBody>
      </p:sp>
    </p:spTree>
    <p:extLst>
      <p:ext uri="{BB962C8B-B14F-4D97-AF65-F5344CB8AC3E}">
        <p14:creationId xmlns:p14="http://schemas.microsoft.com/office/powerpoint/2010/main" val="3652374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921933" y="1481721"/>
            <a:ext cx="3073400" cy="3453771"/>
          </a:xfrm>
          <a:prstGeom prst="rect">
            <a:avLst/>
          </a:prstGeom>
          <a:solidFill>
            <a:srgbClr val="2731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Foto ponente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5877278" y="2127190"/>
            <a:ext cx="26642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>
                <a:solidFill>
                  <a:srgbClr val="273165"/>
                </a:solidFill>
              </a:rPr>
              <a:t>Nombre y apellidos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5877278" y="2977775"/>
            <a:ext cx="29439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>
                <a:solidFill>
                  <a:srgbClr val="273165"/>
                </a:solidFill>
              </a:rPr>
              <a:t>Organismo / Empresa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5877278" y="3828360"/>
            <a:ext cx="2455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>
                <a:solidFill>
                  <a:srgbClr val="273165"/>
                </a:solidFill>
              </a:rPr>
              <a:t>Email de contacto</a:t>
            </a:r>
          </a:p>
        </p:txBody>
      </p:sp>
    </p:spTree>
    <p:extLst>
      <p:ext uri="{BB962C8B-B14F-4D97-AF65-F5344CB8AC3E}">
        <p14:creationId xmlns:p14="http://schemas.microsoft.com/office/powerpoint/2010/main" val="7556108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787400" y="469900"/>
            <a:ext cx="14718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000" b="1" dirty="0">
                <a:solidFill>
                  <a:srgbClr val="273165"/>
                </a:solidFill>
              </a:rPr>
              <a:t>Índice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901700" y="1485900"/>
            <a:ext cx="10909300" cy="4549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es-ES" sz="2800" b="1" dirty="0">
                <a:solidFill>
                  <a:srgbClr val="273165"/>
                </a:solidFill>
              </a:rPr>
              <a:t>Título 1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s-ES" sz="2800" b="1" dirty="0">
                <a:solidFill>
                  <a:srgbClr val="273165"/>
                </a:solidFill>
              </a:rPr>
              <a:t>Título 2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s-ES" sz="2800" b="1" dirty="0">
                <a:solidFill>
                  <a:srgbClr val="273165"/>
                </a:solidFill>
              </a:rPr>
              <a:t>Título 3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s-ES" sz="2800" b="1" dirty="0">
                <a:solidFill>
                  <a:srgbClr val="273165"/>
                </a:solidFill>
              </a:rPr>
              <a:t>Título 4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s-ES" sz="2800" b="1" dirty="0">
                <a:solidFill>
                  <a:srgbClr val="273165"/>
                </a:solidFill>
              </a:rPr>
              <a:t>Título 5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s-ES" sz="2800" b="1" dirty="0">
                <a:solidFill>
                  <a:srgbClr val="273165"/>
                </a:solidFill>
              </a:rPr>
              <a:t>Título 6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s-ES" sz="2800" b="1" dirty="0">
                <a:solidFill>
                  <a:srgbClr val="273165"/>
                </a:solidFill>
              </a:rPr>
              <a:t>Título 7</a:t>
            </a:r>
          </a:p>
        </p:txBody>
      </p:sp>
    </p:spTree>
    <p:extLst>
      <p:ext uri="{BB962C8B-B14F-4D97-AF65-F5344CB8AC3E}">
        <p14:creationId xmlns:p14="http://schemas.microsoft.com/office/powerpoint/2010/main" val="42155940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10"/>
          </p:nvPr>
        </p:nvSpPr>
        <p:spPr>
          <a:xfrm>
            <a:off x="654052" y="1856232"/>
            <a:ext cx="11046883" cy="4589724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767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12715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7169</TotalTime>
  <Words>28</Words>
  <Application>Microsoft Office PowerPoint</Application>
  <PresentationFormat>Panorámica</PresentationFormat>
  <Paragraphs>13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Carlos USEROS RABOSO</cp:lastModifiedBy>
  <cp:revision>58</cp:revision>
  <dcterms:created xsi:type="dcterms:W3CDTF">2019-09-13T11:16:18Z</dcterms:created>
  <dcterms:modified xsi:type="dcterms:W3CDTF">2019-10-29T07:51:09Z</dcterms:modified>
</cp:coreProperties>
</file>